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303" r:id="rId2"/>
    <p:sldId id="511" r:id="rId3"/>
    <p:sldId id="544" r:id="rId4"/>
    <p:sldId id="545" r:id="rId5"/>
    <p:sldId id="546" r:id="rId6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830CF77-7797-4FBE-B7DE-DE44C40E1441}">
          <p14:sldIdLst>
            <p14:sldId id="303"/>
            <p14:sldId id="511"/>
            <p14:sldId id="544"/>
            <p14:sldId id="545"/>
            <p14:sldId id="5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  <p:cmAuthor id="2" name="Jeremiah Blanchard" initials="JB" lastIdx="1" clrIdx="1">
    <p:extLst>
      <p:ext uri="{19B8F6BF-5375-455C-9EA6-DF929625EA0E}">
        <p15:presenceInfo xmlns:p15="http://schemas.microsoft.com/office/powerpoint/2012/main" userId="2ce95cd21d8b45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FFFF"/>
    <a:srgbClr val="FF00FF"/>
    <a:srgbClr val="0066FF"/>
    <a:srgbClr val="00CC00"/>
    <a:srgbClr val="404040"/>
    <a:srgbClr val="000000"/>
    <a:srgbClr val="006600"/>
    <a:srgbClr val="568ABA"/>
    <a:srgbClr val="CB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2" autoAdjust="0"/>
    <p:restoredTop sz="84355" autoAdjust="0"/>
  </p:normalViewPr>
  <p:slideViewPr>
    <p:cSldViewPr snapToGrid="0" snapToObjects="1">
      <p:cViewPr varScale="1">
        <p:scale>
          <a:sx n="111" d="100"/>
          <a:sy n="111" d="100"/>
        </p:scale>
        <p:origin x="244" y="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144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2020-08-18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2020-08-18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pip3 install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scipy</a:t>
            </a:r>
            <a:endParaRPr lang="en-US" dirty="0"/>
          </a:p>
          <a:p>
            <a:r>
              <a:rPr lang="en-US" dirty="0"/>
              <a:t>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7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66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4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11.5 min</a:t>
            </a:r>
          </a:p>
          <a:p>
            <a:endParaRPr lang="en-US" dirty="0"/>
          </a:p>
          <a:p>
            <a:r>
              <a:rPr lang="en-US" dirty="0"/>
              <a:t>38 min</a:t>
            </a:r>
          </a:p>
          <a:p>
            <a:endParaRPr lang="en-US" dirty="0"/>
          </a:p>
          <a:p>
            <a:r>
              <a:rPr lang="en-US" dirty="0"/>
              <a:t>Add another short subject?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1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000" dirty="0"/>
              <a:t>Optimized &amp; Flexible Data Science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8071417" cy="656892"/>
          </a:xfrm>
        </p:spPr>
        <p:txBody>
          <a:bodyPr/>
          <a:lstStyle/>
          <a:p>
            <a:r>
              <a:rPr lang="en-US" dirty="0"/>
              <a:t>SCIENCE!!!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806441-BC9E-4E01-BBAB-E291307EC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25" y="1457812"/>
            <a:ext cx="7598349" cy="3016422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err="1"/>
              <a:t>Numpy</a:t>
            </a:r>
            <a:r>
              <a:rPr lang="en-US" u="sng" dirty="0"/>
              <a:t> and SciPy both have data science support.</a:t>
            </a:r>
          </a:p>
          <a:p>
            <a:pPr>
              <a:spcBef>
                <a:spcPts val="1200"/>
              </a:spcBef>
            </a:pPr>
            <a:r>
              <a:rPr lang="en-US" dirty="0" err="1"/>
              <a:t>Numpy’s</a:t>
            </a:r>
            <a:r>
              <a:rPr lang="en-US" dirty="0"/>
              <a:t> data science functionality is basic, but  works well.</a:t>
            </a:r>
          </a:p>
          <a:p>
            <a:pPr>
              <a:spcBef>
                <a:spcPts val="1200"/>
              </a:spcBef>
            </a:pPr>
            <a:r>
              <a:rPr lang="en-US" dirty="0"/>
              <a:t>SciPy is an advanced scientific library utilizing </a:t>
            </a:r>
            <a:r>
              <a:rPr lang="en-US" dirty="0" err="1"/>
              <a:t>Numpy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dirty="0"/>
              <a:t>Both have some support for Calculus operations (e.g., integration).</a:t>
            </a:r>
          </a:p>
          <a:p>
            <a:pPr>
              <a:spcBef>
                <a:spcPts val="1200"/>
              </a:spcBef>
            </a:pPr>
            <a:r>
              <a:rPr lang="en-US" dirty="0"/>
              <a:t>SciPy in particular has advanced support for Calculus &amp; statistics.</a:t>
            </a:r>
          </a:p>
          <a:p>
            <a:pPr>
              <a:spcBef>
                <a:spcPts val="1200"/>
              </a:spcBef>
            </a:pPr>
            <a:r>
              <a:rPr lang="en-US" dirty="0"/>
              <a:t>This functionality extends to custom function integration.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9C5681-8CCA-4BDB-B648-BAD98A6F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Modules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6AF52-75B5-4DC7-83DC-8FD3E0615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5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164511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SciPy can integrate over built-in, custom, and polynomial functions.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34539"/>
            <a:ext cx="8564088" cy="650155"/>
          </a:xfrm>
        </p:spPr>
        <p:txBody>
          <a:bodyPr/>
          <a:lstStyle/>
          <a:p>
            <a:r>
              <a:rPr lang="en-US" dirty="0"/>
              <a:t>SciPy: Bounded (Definite) Integration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448234" y="1619132"/>
            <a:ext cx="4313548" cy="27084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import array, inf</a:t>
            </a:r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numpy.polynomial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Polynomial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math import cos, pi</a:t>
            </a:r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scipy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import integrate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def inv(x):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1 / x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 = Polynomial([1,2,3,4])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print("Integration\n-----------")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print("p, [-1,2]:  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integrate.quad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(p, -1, 2))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print("inv, [1,2]: 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integrate.quad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(inv, 1, 2))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print("cos, [0,pi]:",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integrate.quad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(cos, 0, pi))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print("p,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±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inf:   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integrate.quad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(p, -inf, inf))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print("inv,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±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inf: 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integrate.quad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(inv, -inf, inf))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print("cos,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±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inf: 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integrate.quad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(cos, -inf, inf))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4877140" y="1619132"/>
            <a:ext cx="3818287" cy="27084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p, [-1,2]:   (30.0, 3.403725955422978e-13)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inv, [1,2]:  (0.693147180559, 7.6954795931e-16)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cos, [0,pi]: (4.922552634974e-17, 2.210223942585e-14)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sv-SE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p,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± </a:t>
            </a:r>
            <a:r>
              <a:rPr lang="sv-SE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inf:    (-3.749833808751294, 3.3590961701426316)</a:t>
            </a:r>
          </a:p>
          <a:p>
            <a:r>
              <a:rPr lang="sv-SE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inv,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± </a:t>
            </a:r>
            <a:r>
              <a:rPr lang="sv-SE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inf:  (0.0, 0.0)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&lt;stdin&gt;:1: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IntegrationWarning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The maximum number of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subdivisions (50) has been achieved.  If increasing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the limit yields no improvement it is advised to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analyze the integrand in order to determine the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difficulties.  If the position of a local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difficulty can be determined (singularity,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discontinuity) one will probably gain from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splitting up the interval and calling the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integrator on the subranges.  Perhaps a special-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purpose integrator should be used.</a:t>
            </a:r>
            <a:endParaRPr lang="sv-SE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sv-SE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cos, ± inf:  (39500218.41439907, 80458078.09222686)</a:t>
            </a:r>
          </a:p>
          <a:p>
            <a:endParaRPr lang="sv-SE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F6C3101-A5E6-46EB-B453-367C05127BED}"/>
              </a:ext>
            </a:extLst>
          </p:cNvPr>
          <p:cNvSpPr txBox="1">
            <a:spLocks/>
          </p:cNvSpPr>
          <p:nvPr/>
        </p:nvSpPr>
        <p:spPr bwMode="auto">
          <a:xfrm>
            <a:off x="289956" y="4430032"/>
            <a:ext cx="8564088" cy="3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For indefinite integration, take a look at </a:t>
            </a:r>
            <a:r>
              <a:rPr lang="en-US" dirty="0" err="1"/>
              <a:t>SymPy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235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072495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also interpolate data in several ways.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97162"/>
            <a:ext cx="8564088" cy="540476"/>
          </a:xfrm>
        </p:spPr>
        <p:txBody>
          <a:bodyPr/>
          <a:lstStyle/>
          <a:p>
            <a:r>
              <a:rPr lang="en-US" dirty="0"/>
              <a:t>SciPy: Interpolation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937069" y="1515614"/>
            <a:ext cx="4313548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matplotlib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import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import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arange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cos,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linspace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pi, sin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scipy.interpolate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interp1d,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splrep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splev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x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linspace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(-5, 5, 11, endpoint=True)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y = cos(x * x / 5)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 = interp1d(x ,y)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 = interp1d(x ,y, kind="cubic")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xx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linspace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(-5, 5, 41, endpoint=True)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pyplot.plot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(x, y, "bs", xx, f(xx), "g-", xx, g(xx), "r--")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x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arange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(0, 7, pi / 4)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y = sin(x)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rep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splrep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xx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arange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(0, 2 * pi + .03, pi / 100)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yy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splev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(xx, rep)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pyplot.plot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(x, y, 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--", xx,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yy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"b-")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AFE451-298F-4AE2-9E87-EEEBB7808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651" y="3103202"/>
            <a:ext cx="2812213" cy="1582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C78761-045A-446A-BF00-F5938501E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651" y="1515614"/>
            <a:ext cx="2812213" cy="15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1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043740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you want to do statistics, the “stats” module is where to go.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42524"/>
            <a:ext cx="8564088" cy="629972"/>
          </a:xfrm>
        </p:spPr>
        <p:txBody>
          <a:bodyPr/>
          <a:lstStyle/>
          <a:p>
            <a:r>
              <a:rPr lang="en-US" dirty="0"/>
              <a:t>SciPy: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985526" y="1463855"/>
            <a:ext cx="4155818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matplotlib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import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import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linspace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random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scipy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stats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 Plot normal distribution, variance = 1, mean = 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x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linspace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(-3, 3, 61, endpoint=True)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y = stats.norm.pdf(x)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pyplot.plot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 Plot normal distribution, variance = 10, mean = 100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x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linspace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(50, 150, 101, endpoint=True)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pyplot.plot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(x, stats.norm.pdf(x, 100, 10))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pyplot.show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 Generate fake data for control / intervention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control = 15 *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random.randn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(105) + 70 # </a:t>
            </a:r>
            <a:r>
              <a:rPr lang="el-G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μ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=70, </a:t>
            </a:r>
            <a:r>
              <a:rPr lang="el-G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σ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=15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intervn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10 *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random.randn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(95) + 80 # </a:t>
            </a:r>
            <a:r>
              <a:rPr lang="el-G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μ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=80, </a:t>
            </a:r>
            <a:r>
              <a:rPr lang="el-G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σ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=10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 One-way ANOVA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print("F: %f; p: %f" %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stats.f_oneway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(control,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intervn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5288343" y="4546086"/>
            <a:ext cx="2870131" cy="24622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sv-SE" sz="10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F: 27.305706; p: 0.000000</a:t>
            </a:r>
            <a:endParaRPr lang="sv-SE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D816E6-CC1F-4FAC-9FDF-709ACA293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43" y="1463855"/>
            <a:ext cx="2870131" cy="1502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A1C009-5488-4016-B454-D45372D9C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342" y="3005445"/>
            <a:ext cx="2870132" cy="14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8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57828</TotalTime>
  <Words>857</Words>
  <Application>Microsoft Office PowerPoint</Application>
  <PresentationFormat>On-screen Show (16:9)</PresentationFormat>
  <Paragraphs>110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Optimized &amp; Flexible Data Science</vt:lpstr>
      <vt:lpstr>Data Science Modules</vt:lpstr>
      <vt:lpstr>SciPy: Bounded (Definite) Integration</vt:lpstr>
      <vt:lpstr>SciPy: Interpolation</vt:lpstr>
      <vt:lpstr>SciPy: Statistics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1316</cp:revision>
  <cp:lastPrinted>2014-01-31T19:29:42Z</cp:lastPrinted>
  <dcterms:created xsi:type="dcterms:W3CDTF">2013-09-18T13:46:37Z</dcterms:created>
  <dcterms:modified xsi:type="dcterms:W3CDTF">2020-08-18T13:00:09Z</dcterms:modified>
</cp:coreProperties>
</file>